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Relationship Id="rId43" Type="http://schemas.openxmlformats.org/officeDocument/2006/relationships/slide" Target="slides/slide36.xml"/>
<Relationship Id="rId44" Type="http://schemas.openxmlformats.org/officeDocument/2006/relationships/slide" Target="slides/slide37.xml"/>
<Relationship Id="rId45" Type="http://schemas.openxmlformats.org/officeDocument/2006/relationships/slide" Target="slides/slide38.xml"/>
<Relationship Id="rId46" Type="http://schemas.openxmlformats.org/officeDocument/2006/relationships/slide" Target="slides/slide39.xml"/>
<Relationship Id="rId47" Type="http://schemas.openxmlformats.org/officeDocument/2006/relationships/slide" Target="slides/slide40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423e071246.jpe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424240d17a.jpe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4265f537a8.jpe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4246192ae3.jpeg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421e4ec109.jpe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424463456a.jpe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423d3ba530.jpeg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4216da11b8.jpeg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4246c152c0.jpeg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423e1fdf8a.jpeg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421e8cfce3.jpeg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423a2eaac0.jpeg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424dcc4117.jpeg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421cc574e8.jpeg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42677e3a19.jpeg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4210187464.jpeg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423581597d.jpeg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423f1a38fc.jpe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42529348c1.jpe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426fefea1c.jpe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426ff30dad.jpe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Forest Park Southeast, Botanical Heights, Central West End, Medical Campus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Crime Report: October 2020</a:t>
            </a:r>
          </a:p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Crime by Days of the Week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2: Crime Rates Map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2: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23 neighborhoods in District 2. The South Hampton neighborhood is split between District 2 and District 1.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2 (Tiffany)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52 (Forest Park South East)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17.42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1.59 (Southampton)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17.82 (Forest Park South East)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5.56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98 total crimes in October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-18%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(119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12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October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(16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989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(975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129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(123 crimes against persons)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Central West End: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93857"/>
                <a:gridCol w="509341"/>
                <a:gridCol w="509341"/>
                <a:gridCol w="493857"/>
                <a:gridCol w="509205"/>
                <a:gridCol w="509205"/>
                <a:gridCol w="610364"/>
              </a:tblGrid>
              <a:tr h="184272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793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1,208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93857"/>
                <a:gridCol w="439355"/>
                <a:gridCol w="509341"/>
                <a:gridCol w="509341"/>
                <a:gridCol w="478100"/>
                <a:gridCol w="571347"/>
              </a:tblGrid>
              <a:tr h="184272">
                <a:tc gridSpan="12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Total Crime Map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Washington University Medical Campus: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 total crimes in October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(7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October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(1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79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-25%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(105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14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(21 crimes against persons)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Washington University Medical Campus: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272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71347"/>
              </a:tblGrid>
              <a:tr h="184272">
                <a:tc gridSpan="12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Washington University Medical Campus: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114662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3921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 Value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52 total crimes in October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-4%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(54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October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(8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253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-4%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(263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44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(39 crimes against persons)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Washington University Medical Center: Total Crime Map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Cortex: Total Crime Map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Crime Rates Map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15 neighborhoods in District 5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one neighborhood was 5 (Lewis Place)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98 (Central West End)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20.47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1.41 (Kingsway East)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10.11 (Vandeventer)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5.05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Forest Park Southeast: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1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Time of Crimes Map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Violent Crime Map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Crime Density Map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Grove Community Improvement District: Total Crime Map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Forest Park Southeast: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272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71347"/>
              </a:tblGrid>
              <a:tr h="184272">
                <a:tc gridSpan="12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Total Crimes by Days of the Week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Crimes by Time of Day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Crimes by Day &amp; Category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Central West End: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2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Time of Crime Map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Violent Crime Map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Crime Density Map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Bicycle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3921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 Value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Total Crimes by Days of the Week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Crimes by Time of Day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Crimes by Day &amp; Category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Total Crime Map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 total crimes in October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-38%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(8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October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(3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54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-22%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(69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(12 crimes against persons)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Botanical Heights: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272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71347"/>
              </a:tblGrid>
              <a:tr h="184272">
                <a:tc gridSpan="12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Total Crime Map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2020-11-10T16:15:01Z</dcterms:modified>
  <cp:category/>
</cp:coreProperties>
</file>